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307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15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33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3512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296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475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3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031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81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6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44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31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58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52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18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89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2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C3A2-48D0-4EA1-A153-74AF84478BB5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328DB2F-D6AE-4681-9E36-58BD109D7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52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2F23-135B-4561-AD48-9360A97D5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Unemployment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1DE01-5573-4D2B-8F7E-62C7476BA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Kaustubha Ram 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61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8E40-0073-4495-8CC1-94C85D1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KPIs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D6AA-5A9F-4BB5-AADA-466FF7B52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21229"/>
            <a:ext cx="8915400" cy="53367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Unemployment Rate before </a:t>
            </a:r>
            <a:r>
              <a:rPr lang="en-US" dirty="0" err="1"/>
              <a:t>Covid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Region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Area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Year</a:t>
            </a:r>
          </a:p>
          <a:p>
            <a:r>
              <a:rPr lang="en-US" dirty="0"/>
              <a:t>Labour Participation Rate before </a:t>
            </a:r>
            <a:r>
              <a:rPr lang="en-US" dirty="0" err="1"/>
              <a:t>Covid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Region</a:t>
            </a:r>
          </a:p>
          <a:p>
            <a:r>
              <a:rPr lang="en-US" dirty="0"/>
              <a:t>Estimated Employment before </a:t>
            </a:r>
            <a:r>
              <a:rPr lang="en-US" dirty="0" err="1"/>
              <a:t>Covid</a:t>
            </a:r>
            <a:endParaRPr lang="en-US" dirty="0"/>
          </a:p>
          <a:p>
            <a:r>
              <a:rPr lang="en-US" dirty="0"/>
              <a:t>Unemployment during </a:t>
            </a:r>
            <a:r>
              <a:rPr lang="en-US" dirty="0" err="1"/>
              <a:t>Covid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Region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By Year,  Quarter, Month</a:t>
            </a:r>
          </a:p>
          <a:p>
            <a:r>
              <a:rPr lang="en-US" dirty="0"/>
              <a:t>Labour Participation Rate during </a:t>
            </a:r>
            <a:r>
              <a:rPr lang="en-US" dirty="0" err="1"/>
              <a:t>Covid</a:t>
            </a:r>
            <a:endParaRPr lang="en-US" dirty="0"/>
          </a:p>
          <a:p>
            <a:pPr lvl="1"/>
            <a:r>
              <a:rPr lang="en-US" dirty="0"/>
              <a:t>By Region</a:t>
            </a:r>
          </a:p>
          <a:p>
            <a:r>
              <a:rPr lang="en-US" dirty="0"/>
              <a:t>Estimated Employment during </a:t>
            </a:r>
            <a:r>
              <a:rPr lang="en-US" dirty="0" err="1"/>
              <a:t>Covid</a:t>
            </a:r>
            <a:endParaRPr lang="en-US" dirty="0"/>
          </a:p>
          <a:p>
            <a:r>
              <a:rPr lang="en-US" dirty="0"/>
              <a:t>Region wise Unemployment Rate</a:t>
            </a:r>
            <a:endParaRPr lang="en-IN" dirty="0"/>
          </a:p>
          <a:p>
            <a:r>
              <a:rPr lang="en-US" dirty="0"/>
              <a:t>Region wise Employment </a:t>
            </a:r>
          </a:p>
        </p:txBody>
      </p:sp>
    </p:spTree>
    <p:extLst>
      <p:ext uri="{BB962C8B-B14F-4D97-AF65-F5344CB8AC3E}">
        <p14:creationId xmlns:p14="http://schemas.microsoft.com/office/powerpoint/2010/main" val="6377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AB6F-F5C3-4D38-B631-FDB9354D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Unemployment Before </a:t>
            </a:r>
            <a:r>
              <a:rPr lang="en-IN" dirty="0" err="1"/>
              <a:t>Covid</a:t>
            </a: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379716E-880E-42E0-9BC3-ECCA7AA3C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780" y="1264554"/>
            <a:ext cx="9868982" cy="55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F636-2434-4B71-B6AC-D6A948BD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Unemployment During </a:t>
            </a:r>
            <a:r>
              <a:rPr lang="en-IN" dirty="0" err="1"/>
              <a:t>Covid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CDB9C-45CA-4FB0-AFB0-E12CD5D5C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438" y="1264555"/>
            <a:ext cx="9860923" cy="55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3CA6-0507-4AA7-936A-BFE1F61D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Unemployment During </a:t>
            </a:r>
            <a:r>
              <a:rPr lang="en-US" dirty="0" err="1"/>
              <a:t>Covid</a:t>
            </a:r>
            <a:r>
              <a:rPr lang="en-US" dirty="0"/>
              <a:t>- Region wise Analysis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0DFF56-AEA4-49EE-A1F1-5A0FF5869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923" y="1905000"/>
            <a:ext cx="880911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2C7C-38E3-4290-8C4F-C76F72B4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EC13-BED6-45B1-A521-7A919D4D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Employment reduced from 5bn(pre-</a:t>
            </a:r>
            <a:r>
              <a:rPr lang="en-US" dirty="0" err="1"/>
              <a:t>covid</a:t>
            </a:r>
            <a:r>
              <a:rPr lang="en-US" dirty="0"/>
              <a:t>) to 4bn(during </a:t>
            </a:r>
            <a:r>
              <a:rPr lang="en-US" dirty="0" err="1"/>
              <a:t>covid</a:t>
            </a:r>
            <a:r>
              <a:rPr lang="en-IN" dirty="0"/>
              <a:t> and unemployment rate increased</a:t>
            </a:r>
          </a:p>
          <a:p>
            <a:r>
              <a:rPr lang="en-US" dirty="0"/>
              <a:t>N</a:t>
            </a:r>
            <a:r>
              <a:rPr lang="en-IN" dirty="0" err="1"/>
              <a:t>orth</a:t>
            </a:r>
            <a:r>
              <a:rPr lang="en-IN" dirty="0"/>
              <a:t> and west regions have the highest employment</a:t>
            </a:r>
          </a:p>
          <a:p>
            <a:r>
              <a:rPr lang="en-US" dirty="0"/>
              <a:t>H</a:t>
            </a:r>
            <a:r>
              <a:rPr lang="en-IN" dirty="0" err="1"/>
              <a:t>aryana</a:t>
            </a:r>
            <a:r>
              <a:rPr lang="en-IN" dirty="0"/>
              <a:t>, Tripura has highest unemployment during </a:t>
            </a:r>
            <a:r>
              <a:rPr lang="en-IN" dirty="0" err="1"/>
              <a:t>covid</a:t>
            </a:r>
            <a:endParaRPr lang="en-IN" dirty="0"/>
          </a:p>
          <a:p>
            <a:r>
              <a:rPr lang="en-US" dirty="0"/>
              <a:t>Pre </a:t>
            </a:r>
            <a:r>
              <a:rPr lang="en-US" dirty="0" err="1"/>
              <a:t>Covid</a:t>
            </a:r>
            <a:r>
              <a:rPr lang="en-US" dirty="0"/>
              <a:t> unemployment was higher in Urban areas</a:t>
            </a:r>
          </a:p>
          <a:p>
            <a:r>
              <a:rPr lang="en-US" dirty="0"/>
              <a:t>North and south regions had higher employment during the peak </a:t>
            </a:r>
            <a:r>
              <a:rPr lang="en-US" dirty="0" err="1"/>
              <a:t>Covid</a:t>
            </a:r>
            <a:r>
              <a:rPr lang="en-US" dirty="0"/>
              <a:t> (April- May)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9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7A9E84-3657-4466-8FBC-FB0CE3EE60DB}"/>
              </a:ext>
            </a:extLst>
          </p:cNvPr>
          <p:cNvSpPr/>
          <p:nvPr/>
        </p:nvSpPr>
        <p:spPr>
          <a:xfrm>
            <a:off x="4285251" y="2967335"/>
            <a:ext cx="3621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38124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</TotalTime>
  <Words>131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Wisp</vt:lpstr>
      <vt:lpstr>Unemployment Analysis</vt:lpstr>
      <vt:lpstr>Main KPIs</vt:lpstr>
      <vt:lpstr>Unemployment Before Covid</vt:lpstr>
      <vt:lpstr>Unemployment During Covid</vt:lpstr>
      <vt:lpstr>Unemployment During Covid- Region wise Analysis</vt:lpstr>
      <vt:lpstr>Key 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Kaustubha Ram P</dc:creator>
  <cp:lastModifiedBy>Kaustubha Ram P</cp:lastModifiedBy>
  <cp:revision>8</cp:revision>
  <dcterms:created xsi:type="dcterms:W3CDTF">2024-08-14T19:15:25Z</dcterms:created>
  <dcterms:modified xsi:type="dcterms:W3CDTF">2024-08-15T02:53:10Z</dcterms:modified>
</cp:coreProperties>
</file>